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AB498-5B75-472E-A623-4C64D3DCB74E}" v="1" dt="2023-08-25T19:27:34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iane Rezende Nunes de Souza" userId="d3a5b1b5-8ff5-4706-8513-57cf9bd39e9b" providerId="ADAL" clId="{334AB498-5B75-472E-A623-4C64D3DCB74E}"/>
    <pc:docChg chg="undo custSel modSld">
      <pc:chgData name="Tatiane Rezende Nunes de Souza" userId="d3a5b1b5-8ff5-4706-8513-57cf9bd39e9b" providerId="ADAL" clId="{334AB498-5B75-472E-A623-4C64D3DCB74E}" dt="2023-08-25T19:27:51.021" v="4" actId="1076"/>
      <pc:docMkLst>
        <pc:docMk/>
      </pc:docMkLst>
      <pc:sldChg chg="addSp modSp mod">
        <pc:chgData name="Tatiane Rezende Nunes de Souza" userId="d3a5b1b5-8ff5-4706-8513-57cf9bd39e9b" providerId="ADAL" clId="{334AB498-5B75-472E-A623-4C64D3DCB74E}" dt="2023-08-25T19:27:51.021" v="4" actId="1076"/>
        <pc:sldMkLst>
          <pc:docMk/>
          <pc:sldMk cId="1094173820" sldId="256"/>
        </pc:sldMkLst>
        <pc:spChg chg="mod">
          <ac:chgData name="Tatiane Rezende Nunes de Souza" userId="d3a5b1b5-8ff5-4706-8513-57cf9bd39e9b" providerId="ADAL" clId="{334AB498-5B75-472E-A623-4C64D3DCB74E}" dt="2023-08-25T19:27:46.428" v="3" actId="1076"/>
          <ac:spMkLst>
            <pc:docMk/>
            <pc:sldMk cId="1094173820" sldId="256"/>
            <ac:spMk id="7" creationId="{00000000-0000-0000-0000-000000000000}"/>
          </ac:spMkLst>
        </pc:spChg>
        <pc:spChg chg="add mod">
          <ac:chgData name="Tatiane Rezende Nunes de Souza" userId="d3a5b1b5-8ff5-4706-8513-57cf9bd39e9b" providerId="ADAL" clId="{334AB498-5B75-472E-A623-4C64D3DCB74E}" dt="2023-08-25T19:27:51.021" v="4" actId="1076"/>
          <ac:spMkLst>
            <pc:docMk/>
            <pc:sldMk cId="1094173820" sldId="256"/>
            <ac:spMk id="8" creationId="{A230C19D-7E9D-0075-B0BE-A48ED990806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7FC-4A5F-AE1C-2183744FBB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7FC-4A5F-AE1C-2183744FBB1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7FC-4A5F-AE1C-2183744FBB1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7FC-4A5F-AE1C-2183744FBB18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FC-4A5F-AE1C-2183744FBB1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tx1"/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tx1"/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164" y="2770372"/>
            <a:ext cx="1575341" cy="174328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12326" y="1682520"/>
            <a:ext cx="7538297" cy="2837674"/>
          </a:xfrm>
        </p:spPr>
        <p:txBody>
          <a:bodyPr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7" name="Retângulo 6"/>
          <p:cNvSpPr/>
          <p:nvPr/>
        </p:nvSpPr>
        <p:spPr>
          <a:xfrm rot="16200000">
            <a:off x="7708324" y="867090"/>
            <a:ext cx="828487" cy="81216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73817" y="4635560"/>
            <a:ext cx="7914751" cy="955964"/>
          </a:xfrm>
        </p:spPr>
        <p:txBody>
          <a:bodyPr>
            <a:normAutofit/>
          </a:bodyPr>
          <a:lstStyle/>
          <a:p>
            <a:pPr algn="l"/>
            <a:r>
              <a:rPr lang="pt-BR" sz="3200" i="1" dirty="0"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30C19D-7E9D-0075-B0BE-A48ED990806A}"/>
              </a:ext>
            </a:extLst>
          </p:cNvPr>
          <p:cNvSpPr txBox="1"/>
          <p:nvPr/>
        </p:nvSpPr>
        <p:spPr>
          <a:xfrm>
            <a:off x="3477603" y="5473614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A81F221-7CAD-CB20-EC9A-B8BD5D110D6B}"/>
              </a:ext>
            </a:extLst>
          </p:cNvPr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35EBA52-1993-D553-4D25-97FD628C1899}"/>
              </a:ext>
            </a:extLst>
          </p:cNvPr>
          <p:cNvSpPr/>
          <p:nvPr/>
        </p:nvSpPr>
        <p:spPr>
          <a:xfrm>
            <a:off x="11087100" y="3688771"/>
            <a:ext cx="1104900" cy="259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5182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35182" y="1325562"/>
            <a:ext cx="10811959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foi elaborado para auxiliar docentes da instituição na elaboração de apresentações e foi testado junto a discentes com baixa visão.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Para utilização, sugere-se que seja testado caso a caso, pois há variação em relação a aspectos como contraste e tamanho de fonte.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5182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35182" y="1325562"/>
            <a:ext cx="10811959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tamanho mínimo 24,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51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7581" y="0"/>
            <a:ext cx="9692640" cy="1325562"/>
          </a:xfrm>
        </p:spPr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2277" y="1256277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1987838"/>
              </p:ext>
            </p:extLst>
          </p:nvPr>
        </p:nvGraphicFramePr>
        <p:xfrm>
          <a:off x="2137894" y="2361551"/>
          <a:ext cx="7561884" cy="437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6015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0321" y="1459502"/>
            <a:ext cx="11414305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conteúdos.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6130" y="0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46130" y="1214713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no mínimo 24,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34011817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3058" y="14288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632212"/>
              </p:ext>
            </p:extLst>
          </p:nvPr>
        </p:nvGraphicFramePr>
        <p:xfrm>
          <a:off x="566738" y="1339850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42328" y="1796016"/>
            <a:ext cx="5320145" cy="491811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Área de texto com fonte Arial 24 no mínimo e espaçamento 1,5. Outra forma de se trabalhar o slide, dividindo em duas partes.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845009" y="1796016"/>
            <a:ext cx="5284818" cy="4831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Área de texto com fonte Arial 24 no mínimo e espaçamento 1,5. Outra forma de se trabalhar o slide, dividindo em duas partes.</a:t>
            </a:r>
          </a:p>
        </p:txBody>
      </p:sp>
      <p:sp>
        <p:nvSpPr>
          <p:cNvPr id="8" name="Retângulo 7"/>
          <p:cNvSpPr/>
          <p:nvPr/>
        </p:nvSpPr>
        <p:spPr>
          <a:xfrm>
            <a:off x="0" y="0"/>
            <a:ext cx="426027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743058" y="14288"/>
            <a:ext cx="9692640" cy="13255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302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Título: Fonte Arial no tamanho mínimo 32</vt:lpstr>
      <vt:lpstr>Considerações iniciais</vt:lpstr>
      <vt:lpstr>Título</vt:lpstr>
      <vt:lpstr>Título</vt:lpstr>
      <vt:lpstr>Título</vt:lpstr>
      <vt:lpstr>Título</vt:lpstr>
      <vt:lpstr>Título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14</cp:revision>
  <dcterms:created xsi:type="dcterms:W3CDTF">2021-07-14T20:38:20Z</dcterms:created>
  <dcterms:modified xsi:type="dcterms:W3CDTF">2024-09-18T12:35:39Z</dcterms:modified>
</cp:coreProperties>
</file>