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1" r:id="rId1"/>
  </p:sldMasterIdLst>
  <p:sldIdLst>
    <p:sldId id="256" r:id="rId2"/>
    <p:sldId id="264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886A9B-FB6B-47AA-963A-F338E921CF92}" v="1" dt="2023-08-25T19:30:18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tiane\Desktop\gr&#225;ficos%20censo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Egressos Fiocruz 2013 - 2020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9615-4DE0-85FB-3055D04300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9615-4DE0-85FB-3055D04300F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 dirty="0"/>
                      <a:t>98,2%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615-4DE0-85FB-3055D04300F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 dirty="0"/>
                      <a:t>1,8%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615-4DE0-85FB-3055D04300F0}"/>
                </c:ext>
              </c:extLst>
            </c:dLbl>
            <c:numFmt formatCode="0.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Plan1!$A$18:$B$18</c:f>
              <c:strCache>
                <c:ptCount val="2"/>
                <c:pt idx="0">
                  <c:v>pessoas sem deficiência</c:v>
                </c:pt>
                <c:pt idx="1">
                  <c:v>pessoas com deficiência</c:v>
                </c:pt>
              </c:strCache>
            </c:strRef>
          </c:cat>
          <c:val>
            <c:numRef>
              <c:f>Plan1!$A$19:$B$19</c:f>
              <c:numCache>
                <c:formatCode>General</c:formatCode>
                <c:ptCount val="2"/>
                <c:pt idx="0">
                  <c:v>4365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15-4DE0-85FB-3055D04300F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8381271122382"/>
          <c:y val="0.32873924435638052"/>
          <c:w val="0.35017318435458678"/>
          <c:h val="0.6460112128234866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A9322-46A8-40CB-966D-F8819D9322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85B6A86-0083-42DE-B6FA-C4115040AFCE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gm:t>
    </dgm:pt>
    <dgm:pt modelId="{AB98EA6F-A10B-4986-B7E3-B00FF92655FC}" type="parTrans" cxnId="{CFBE3D9F-2A6E-420E-80EB-052107EA7035}">
      <dgm:prSet/>
      <dgm:spPr/>
      <dgm:t>
        <a:bodyPr/>
        <a:lstStyle/>
        <a:p>
          <a:endParaRPr lang="pt-BR"/>
        </a:p>
      </dgm:t>
    </dgm:pt>
    <dgm:pt modelId="{42BC7119-4005-4423-90AB-0CD48F2923EC}" type="sibTrans" cxnId="{CFBE3D9F-2A6E-420E-80EB-052107EA7035}">
      <dgm:prSet/>
      <dgm:spPr/>
      <dgm:t>
        <a:bodyPr/>
        <a:lstStyle/>
        <a:p>
          <a:endParaRPr lang="pt-BR"/>
        </a:p>
      </dgm:t>
    </dgm:pt>
    <dgm:pt modelId="{0412D859-17AC-4EB1-9FD5-113896D543C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gm:t>
    </dgm:pt>
    <dgm:pt modelId="{E91CB078-4AA1-49AC-BC1F-C69DA5E41386}" type="parTrans" cxnId="{319B5346-5241-474F-9498-C5E0D0865CF2}">
      <dgm:prSet/>
      <dgm:spPr/>
      <dgm:t>
        <a:bodyPr/>
        <a:lstStyle/>
        <a:p>
          <a:endParaRPr lang="pt-BR"/>
        </a:p>
      </dgm:t>
    </dgm:pt>
    <dgm:pt modelId="{A0EDFD56-76C7-4637-9954-E7FE26BD381B}" type="sibTrans" cxnId="{319B5346-5241-474F-9498-C5E0D0865CF2}">
      <dgm:prSet/>
      <dgm:spPr/>
      <dgm:t>
        <a:bodyPr/>
        <a:lstStyle/>
        <a:p>
          <a:endParaRPr lang="pt-BR"/>
        </a:p>
      </dgm:t>
    </dgm:pt>
    <dgm:pt modelId="{0F300737-0125-45CC-B10A-74506C92B0E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gm:t>
    </dgm:pt>
    <dgm:pt modelId="{059A0B13-1AD5-4486-B294-0D0B425A6591}" type="parTrans" cxnId="{529B91F0-CABF-4896-A2AD-101C0B75025A}">
      <dgm:prSet/>
      <dgm:spPr/>
      <dgm:t>
        <a:bodyPr/>
        <a:lstStyle/>
        <a:p>
          <a:endParaRPr lang="pt-BR"/>
        </a:p>
      </dgm:t>
    </dgm:pt>
    <dgm:pt modelId="{6EB9FF7C-6AAB-4B5C-ADFA-32F670C08B1F}" type="sibTrans" cxnId="{529B91F0-CABF-4896-A2AD-101C0B75025A}">
      <dgm:prSet/>
      <dgm:spPr/>
      <dgm:t>
        <a:bodyPr/>
        <a:lstStyle/>
        <a:p>
          <a:endParaRPr lang="pt-BR"/>
        </a:p>
      </dgm:t>
    </dgm:pt>
    <dgm:pt modelId="{4A76D4F8-7C7E-4F91-BBD7-DE4CFF740B7C}" type="pres">
      <dgm:prSet presAssocID="{52BA9322-46A8-40CB-966D-F8819D9322BE}" presName="linear" presStyleCnt="0">
        <dgm:presLayoutVars>
          <dgm:dir/>
          <dgm:animLvl val="lvl"/>
          <dgm:resizeHandles val="exact"/>
        </dgm:presLayoutVars>
      </dgm:prSet>
      <dgm:spPr/>
    </dgm:pt>
    <dgm:pt modelId="{5BEF59D9-5389-4312-AAE5-623977449A11}" type="pres">
      <dgm:prSet presAssocID="{685B6A86-0083-42DE-B6FA-C4115040AFCE}" presName="parentLin" presStyleCnt="0"/>
      <dgm:spPr/>
    </dgm:pt>
    <dgm:pt modelId="{F5261C75-367B-4F9C-BECC-0807168C47FD}" type="pres">
      <dgm:prSet presAssocID="{685B6A86-0083-42DE-B6FA-C4115040AFCE}" presName="parentLeftMargin" presStyleLbl="node1" presStyleIdx="0" presStyleCnt="3"/>
      <dgm:spPr/>
    </dgm:pt>
    <dgm:pt modelId="{25193E41-5067-4745-A957-791EA342C825}" type="pres">
      <dgm:prSet presAssocID="{685B6A86-0083-42DE-B6FA-C4115040AF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45E235F-2075-4BF8-BDCF-737F8BB15904}" type="pres">
      <dgm:prSet presAssocID="{685B6A86-0083-42DE-B6FA-C4115040AFCE}" presName="negativeSpace" presStyleCnt="0"/>
      <dgm:spPr/>
    </dgm:pt>
    <dgm:pt modelId="{D754B0B3-AB4B-4862-83D1-4FB108EB1DC9}" type="pres">
      <dgm:prSet presAssocID="{685B6A86-0083-42DE-B6FA-C4115040AFCE}" presName="childText" presStyleLbl="conFgAcc1" presStyleIdx="0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BACF0698-9DE2-4B89-ACED-2FA7D72CEB09}" type="pres">
      <dgm:prSet presAssocID="{42BC7119-4005-4423-90AB-0CD48F2923EC}" presName="spaceBetweenRectangles" presStyleCnt="0"/>
      <dgm:spPr/>
    </dgm:pt>
    <dgm:pt modelId="{05F80CB3-29E1-4550-A62A-8CBFFD0595A1}" type="pres">
      <dgm:prSet presAssocID="{0412D859-17AC-4EB1-9FD5-113896D543C3}" presName="parentLin" presStyleCnt="0"/>
      <dgm:spPr/>
    </dgm:pt>
    <dgm:pt modelId="{AD52F105-6474-4D3D-9D9E-C2B60CE1FE44}" type="pres">
      <dgm:prSet presAssocID="{0412D859-17AC-4EB1-9FD5-113896D543C3}" presName="parentLeftMargin" presStyleLbl="node1" presStyleIdx="0" presStyleCnt="3"/>
      <dgm:spPr/>
    </dgm:pt>
    <dgm:pt modelId="{AEA84132-4115-4F12-8CF9-22849CA0F161}" type="pres">
      <dgm:prSet presAssocID="{0412D859-17AC-4EB1-9FD5-113896D543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0AD542-D1E4-421E-9D9A-92C88B4C753E}" type="pres">
      <dgm:prSet presAssocID="{0412D859-17AC-4EB1-9FD5-113896D543C3}" presName="negativeSpace" presStyleCnt="0"/>
      <dgm:spPr/>
    </dgm:pt>
    <dgm:pt modelId="{9A170B46-E88C-4D74-A504-94C72E6CF3A2}" type="pres">
      <dgm:prSet presAssocID="{0412D859-17AC-4EB1-9FD5-113896D543C3}" presName="childText" presStyleLbl="conFgAcc1" presStyleIdx="1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0F54336E-0DAC-46BF-B464-F5A805AB3911}" type="pres">
      <dgm:prSet presAssocID="{A0EDFD56-76C7-4637-9954-E7FE26BD381B}" presName="spaceBetweenRectangles" presStyleCnt="0"/>
      <dgm:spPr/>
    </dgm:pt>
    <dgm:pt modelId="{7E91F003-E370-4878-B62D-710197D4136D}" type="pres">
      <dgm:prSet presAssocID="{0F300737-0125-45CC-B10A-74506C92B0E3}" presName="parentLin" presStyleCnt="0"/>
      <dgm:spPr/>
    </dgm:pt>
    <dgm:pt modelId="{549EF6A7-1C52-4541-A381-258F0B9F5479}" type="pres">
      <dgm:prSet presAssocID="{0F300737-0125-45CC-B10A-74506C92B0E3}" presName="parentLeftMargin" presStyleLbl="node1" presStyleIdx="1" presStyleCnt="3"/>
      <dgm:spPr/>
    </dgm:pt>
    <dgm:pt modelId="{651683EF-528E-4C6D-9C71-805989B56DAC}" type="pres">
      <dgm:prSet presAssocID="{0F300737-0125-45CC-B10A-74506C92B0E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88EC9EE-E748-40DC-85EF-15EE5F704998}" type="pres">
      <dgm:prSet presAssocID="{0F300737-0125-45CC-B10A-74506C92B0E3}" presName="negativeSpace" presStyleCnt="0"/>
      <dgm:spPr/>
    </dgm:pt>
    <dgm:pt modelId="{0E497FA5-5243-4701-9859-F28E90F583A4}" type="pres">
      <dgm:prSet presAssocID="{0F300737-0125-45CC-B10A-74506C92B0E3}" presName="childText" presStyleLbl="conFgAcc1" presStyleIdx="2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</dgm:ptLst>
  <dgm:cxnLst>
    <dgm:cxn modelId="{CAC0D41E-B8F2-473A-8292-34B7560A04AA}" type="presOf" srcId="{52BA9322-46A8-40CB-966D-F8819D9322BE}" destId="{4A76D4F8-7C7E-4F91-BBD7-DE4CFF740B7C}" srcOrd="0" destOrd="0" presId="urn:microsoft.com/office/officeart/2005/8/layout/list1"/>
    <dgm:cxn modelId="{ECED4A40-B311-4BB1-B519-5D6962AF0560}" type="presOf" srcId="{685B6A86-0083-42DE-B6FA-C4115040AFCE}" destId="{F5261C75-367B-4F9C-BECC-0807168C47FD}" srcOrd="0" destOrd="0" presId="urn:microsoft.com/office/officeart/2005/8/layout/list1"/>
    <dgm:cxn modelId="{319B5346-5241-474F-9498-C5E0D0865CF2}" srcId="{52BA9322-46A8-40CB-966D-F8819D9322BE}" destId="{0412D859-17AC-4EB1-9FD5-113896D543C3}" srcOrd="1" destOrd="0" parTransId="{E91CB078-4AA1-49AC-BC1F-C69DA5E41386}" sibTransId="{A0EDFD56-76C7-4637-9954-E7FE26BD381B}"/>
    <dgm:cxn modelId="{B680BF67-8BF8-41FA-B3CC-84A756E3022A}" type="presOf" srcId="{0412D859-17AC-4EB1-9FD5-113896D543C3}" destId="{AEA84132-4115-4F12-8CF9-22849CA0F161}" srcOrd="1" destOrd="0" presId="urn:microsoft.com/office/officeart/2005/8/layout/list1"/>
    <dgm:cxn modelId="{017C9F4D-56F3-4C28-9554-DAA48AFF405F}" type="presOf" srcId="{0F300737-0125-45CC-B10A-74506C92B0E3}" destId="{549EF6A7-1C52-4541-A381-258F0B9F5479}" srcOrd="0" destOrd="0" presId="urn:microsoft.com/office/officeart/2005/8/layout/list1"/>
    <dgm:cxn modelId="{158E9A78-A54E-49F0-9993-A4B5EB42EF68}" type="presOf" srcId="{0F300737-0125-45CC-B10A-74506C92B0E3}" destId="{651683EF-528E-4C6D-9C71-805989B56DAC}" srcOrd="1" destOrd="0" presId="urn:microsoft.com/office/officeart/2005/8/layout/list1"/>
    <dgm:cxn modelId="{CFBE3D9F-2A6E-420E-80EB-052107EA7035}" srcId="{52BA9322-46A8-40CB-966D-F8819D9322BE}" destId="{685B6A86-0083-42DE-B6FA-C4115040AFCE}" srcOrd="0" destOrd="0" parTransId="{AB98EA6F-A10B-4986-B7E3-B00FF92655FC}" sibTransId="{42BC7119-4005-4423-90AB-0CD48F2923EC}"/>
    <dgm:cxn modelId="{0F6E03B5-0202-4539-947B-7B1AAA860E6E}" type="presOf" srcId="{685B6A86-0083-42DE-B6FA-C4115040AFCE}" destId="{25193E41-5067-4745-A957-791EA342C825}" srcOrd="1" destOrd="0" presId="urn:microsoft.com/office/officeart/2005/8/layout/list1"/>
    <dgm:cxn modelId="{1765BDC4-08DC-4DE5-BF11-6C6F190E2329}" type="presOf" srcId="{0412D859-17AC-4EB1-9FD5-113896D543C3}" destId="{AD52F105-6474-4D3D-9D9E-C2B60CE1FE44}" srcOrd="0" destOrd="0" presId="urn:microsoft.com/office/officeart/2005/8/layout/list1"/>
    <dgm:cxn modelId="{529B91F0-CABF-4896-A2AD-101C0B75025A}" srcId="{52BA9322-46A8-40CB-966D-F8819D9322BE}" destId="{0F300737-0125-45CC-B10A-74506C92B0E3}" srcOrd="2" destOrd="0" parTransId="{059A0B13-1AD5-4486-B294-0D0B425A6591}" sibTransId="{6EB9FF7C-6AAB-4B5C-ADFA-32F670C08B1F}"/>
    <dgm:cxn modelId="{9B987186-51E6-4DF3-A581-2A63B1134AFC}" type="presParOf" srcId="{4A76D4F8-7C7E-4F91-BBD7-DE4CFF740B7C}" destId="{5BEF59D9-5389-4312-AAE5-623977449A11}" srcOrd="0" destOrd="0" presId="urn:microsoft.com/office/officeart/2005/8/layout/list1"/>
    <dgm:cxn modelId="{26E047F6-6A25-41F8-AB08-D235E21FB39E}" type="presParOf" srcId="{5BEF59D9-5389-4312-AAE5-623977449A11}" destId="{F5261C75-367B-4F9C-BECC-0807168C47FD}" srcOrd="0" destOrd="0" presId="urn:microsoft.com/office/officeart/2005/8/layout/list1"/>
    <dgm:cxn modelId="{7413CE34-0291-4685-809C-5E18D3E22429}" type="presParOf" srcId="{5BEF59D9-5389-4312-AAE5-623977449A11}" destId="{25193E41-5067-4745-A957-791EA342C825}" srcOrd="1" destOrd="0" presId="urn:microsoft.com/office/officeart/2005/8/layout/list1"/>
    <dgm:cxn modelId="{EC8BFB28-1C5A-4E7E-9948-E30B95CAEC37}" type="presParOf" srcId="{4A76D4F8-7C7E-4F91-BBD7-DE4CFF740B7C}" destId="{845E235F-2075-4BF8-BDCF-737F8BB15904}" srcOrd="1" destOrd="0" presId="urn:microsoft.com/office/officeart/2005/8/layout/list1"/>
    <dgm:cxn modelId="{0986CA01-616F-4EC2-A1E6-7C84026EACD1}" type="presParOf" srcId="{4A76D4F8-7C7E-4F91-BBD7-DE4CFF740B7C}" destId="{D754B0B3-AB4B-4862-83D1-4FB108EB1DC9}" srcOrd="2" destOrd="0" presId="urn:microsoft.com/office/officeart/2005/8/layout/list1"/>
    <dgm:cxn modelId="{5742768D-2F65-4811-A560-68E8453A9FD9}" type="presParOf" srcId="{4A76D4F8-7C7E-4F91-BBD7-DE4CFF740B7C}" destId="{BACF0698-9DE2-4B89-ACED-2FA7D72CEB09}" srcOrd="3" destOrd="0" presId="urn:microsoft.com/office/officeart/2005/8/layout/list1"/>
    <dgm:cxn modelId="{B736D65D-6B53-4B2A-9268-07BF0A3FBD79}" type="presParOf" srcId="{4A76D4F8-7C7E-4F91-BBD7-DE4CFF740B7C}" destId="{05F80CB3-29E1-4550-A62A-8CBFFD0595A1}" srcOrd="4" destOrd="0" presId="urn:microsoft.com/office/officeart/2005/8/layout/list1"/>
    <dgm:cxn modelId="{462D07CA-F45A-417A-84BD-468585CE5A8B}" type="presParOf" srcId="{05F80CB3-29E1-4550-A62A-8CBFFD0595A1}" destId="{AD52F105-6474-4D3D-9D9E-C2B60CE1FE44}" srcOrd="0" destOrd="0" presId="urn:microsoft.com/office/officeart/2005/8/layout/list1"/>
    <dgm:cxn modelId="{01046EC4-790C-4021-BDDE-CB91BEF249C4}" type="presParOf" srcId="{05F80CB3-29E1-4550-A62A-8CBFFD0595A1}" destId="{AEA84132-4115-4F12-8CF9-22849CA0F161}" srcOrd="1" destOrd="0" presId="urn:microsoft.com/office/officeart/2005/8/layout/list1"/>
    <dgm:cxn modelId="{9D2C31B2-27D2-43AB-9687-8EEE24B2D47C}" type="presParOf" srcId="{4A76D4F8-7C7E-4F91-BBD7-DE4CFF740B7C}" destId="{D80AD542-D1E4-421E-9D9A-92C88B4C753E}" srcOrd="5" destOrd="0" presId="urn:microsoft.com/office/officeart/2005/8/layout/list1"/>
    <dgm:cxn modelId="{9449F57A-610F-4A49-A1A6-73E658BD3688}" type="presParOf" srcId="{4A76D4F8-7C7E-4F91-BBD7-DE4CFF740B7C}" destId="{9A170B46-E88C-4D74-A504-94C72E6CF3A2}" srcOrd="6" destOrd="0" presId="urn:microsoft.com/office/officeart/2005/8/layout/list1"/>
    <dgm:cxn modelId="{9E2908E2-4EB7-45A4-9F7E-240EFF742949}" type="presParOf" srcId="{4A76D4F8-7C7E-4F91-BBD7-DE4CFF740B7C}" destId="{0F54336E-0DAC-46BF-B464-F5A805AB3911}" srcOrd="7" destOrd="0" presId="urn:microsoft.com/office/officeart/2005/8/layout/list1"/>
    <dgm:cxn modelId="{9DB5475E-CC6A-4493-BCCD-F968A74EB5E9}" type="presParOf" srcId="{4A76D4F8-7C7E-4F91-BBD7-DE4CFF740B7C}" destId="{7E91F003-E370-4878-B62D-710197D4136D}" srcOrd="8" destOrd="0" presId="urn:microsoft.com/office/officeart/2005/8/layout/list1"/>
    <dgm:cxn modelId="{74B42C8A-7ABF-43D8-82BD-72C94727D14C}" type="presParOf" srcId="{7E91F003-E370-4878-B62D-710197D4136D}" destId="{549EF6A7-1C52-4541-A381-258F0B9F5479}" srcOrd="0" destOrd="0" presId="urn:microsoft.com/office/officeart/2005/8/layout/list1"/>
    <dgm:cxn modelId="{75276CFE-47C0-456C-A34F-C59C7F3E56D7}" type="presParOf" srcId="{7E91F003-E370-4878-B62D-710197D4136D}" destId="{651683EF-528E-4C6D-9C71-805989B56DAC}" srcOrd="1" destOrd="0" presId="urn:microsoft.com/office/officeart/2005/8/layout/list1"/>
    <dgm:cxn modelId="{252E7231-6DEA-4630-829D-87957A48BA1B}" type="presParOf" srcId="{4A76D4F8-7C7E-4F91-BBD7-DE4CFF740B7C}" destId="{788EC9EE-E748-40DC-85EF-15EE5F704998}" srcOrd="9" destOrd="0" presId="urn:microsoft.com/office/officeart/2005/8/layout/list1"/>
    <dgm:cxn modelId="{B0196D02-4169-4576-B836-E7D6333DBF2B}" type="presParOf" srcId="{4A76D4F8-7C7E-4F91-BBD7-DE4CFF740B7C}" destId="{0E497FA5-5243-4701-9859-F28E90F583A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5B925E-2A3B-4AD0-8390-14A301C6805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0372D7E-1758-496E-A7E3-24586396F28C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567A1444-36D7-471A-9A1B-E610DC4DD9B4}" type="par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43F94-2061-487E-8DE7-655062C90137}" type="sib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893EA-E2EF-471A-A1FF-D287A6B23FFF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17147EE-A37A-4417-8B29-9B8573A82989}" type="par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CE0567-58F3-4B5F-9C4B-02A6F89C27C2}" type="sib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044870-AC0D-4EF0-8BCE-157C1B521729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6712BB24-361B-4604-B5BD-C158FF69FBBE}" type="par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CC1CF9-FEB3-4284-AB06-EA44033B2BFD}" type="sib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A42158-9D97-4B5D-B259-04C8B30BC993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69CD099-BE82-4DA1-BA7C-36C18D281664}" type="par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85A61D-663E-4574-A36A-A5B1A31FB7FB}" type="sib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EBBA9D-54DA-4AA4-98C5-268E3B977A08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C1E777C0-DBA8-4B6B-941B-58438AFE403B}" type="par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AB7E13-FA81-4902-9D40-0CDC1067FEAA}" type="sib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F7BFDB-487A-492D-988F-80A135CDB091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2E0F9AC-2A7E-4953-8024-27A13B34B1A9}" type="par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2AD7F0-64A9-4B57-93DB-0CA6D37EF458}" type="sib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C06D31-626A-4635-A8D2-1011C9F1541B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9BEBEB58-29BE-41FA-B2DC-F84E487CC4E8}" type="par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4D226E-D31B-4EF7-A628-F06A2798AB93}" type="sib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7017AC-68EA-4A12-A7A7-38046613EB24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F23EF88-EB81-4FF3-B7A9-8D7B7043B30C}" type="par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1A33A3-71C0-4F20-80D2-405C2710B9E3}" type="sib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C622DC-2EA9-4F47-9B1F-91E3875A5050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FE8FF607-B135-4089-83FB-2448F4BBAF25}" type="par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AF82C8-477D-4BF2-931B-6C24A60A7E51}" type="sib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A21E4-F58F-4D4B-A04E-A3496BB84C47}" type="pres">
      <dgm:prSet presAssocID="{015B925E-2A3B-4AD0-8390-14A301C6805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1E7D0AF-0348-4DF7-AF2E-9F986B7F7472}" type="pres">
      <dgm:prSet presAssocID="{A0372D7E-1758-496E-A7E3-24586396F28C}" presName="horFlow" presStyleCnt="0"/>
      <dgm:spPr/>
    </dgm:pt>
    <dgm:pt modelId="{60E9A949-DE7C-499B-889C-966883497D79}" type="pres">
      <dgm:prSet presAssocID="{A0372D7E-1758-496E-A7E3-24586396F28C}" presName="bigChev" presStyleLbl="node1" presStyleIdx="0" presStyleCnt="3"/>
      <dgm:spPr/>
    </dgm:pt>
    <dgm:pt modelId="{2CFF50FB-3265-4E41-8AC6-C32C65BF8138}" type="pres">
      <dgm:prSet presAssocID="{E17147EE-A37A-4417-8B29-9B8573A82989}" presName="parTrans" presStyleCnt="0"/>
      <dgm:spPr/>
    </dgm:pt>
    <dgm:pt modelId="{77D6D3D3-0B95-4F08-B7A4-6FCBCB4F4ADC}" type="pres">
      <dgm:prSet presAssocID="{DDB893EA-E2EF-471A-A1FF-D287A6B23FFF}" presName="node" presStyleLbl="alignAccFollowNode1" presStyleIdx="0" presStyleCnt="6">
        <dgm:presLayoutVars>
          <dgm:bulletEnabled val="1"/>
        </dgm:presLayoutVars>
      </dgm:prSet>
      <dgm:spPr/>
    </dgm:pt>
    <dgm:pt modelId="{2E68C446-AE20-413C-998C-09C5A1A26340}" type="pres">
      <dgm:prSet presAssocID="{B8CE0567-58F3-4B5F-9C4B-02A6F89C27C2}" presName="sibTrans" presStyleCnt="0"/>
      <dgm:spPr/>
    </dgm:pt>
    <dgm:pt modelId="{C8BD5049-76E9-42DC-8EE1-4EF2F6FB5435}" type="pres">
      <dgm:prSet presAssocID="{61044870-AC0D-4EF0-8BCE-157C1B521729}" presName="node" presStyleLbl="alignAccFollowNode1" presStyleIdx="1" presStyleCnt="6">
        <dgm:presLayoutVars>
          <dgm:bulletEnabled val="1"/>
        </dgm:presLayoutVars>
      </dgm:prSet>
      <dgm:spPr/>
    </dgm:pt>
    <dgm:pt modelId="{FD16D86D-EB72-49E0-AB2C-EFCDDDC8092C}" type="pres">
      <dgm:prSet presAssocID="{A0372D7E-1758-496E-A7E3-24586396F28C}" presName="vSp" presStyleCnt="0"/>
      <dgm:spPr/>
    </dgm:pt>
    <dgm:pt modelId="{52ECEB00-FDB4-4C85-BE48-D22B68FC59AF}" type="pres">
      <dgm:prSet presAssocID="{6AA42158-9D97-4B5D-B259-04C8B30BC993}" presName="horFlow" presStyleCnt="0"/>
      <dgm:spPr/>
    </dgm:pt>
    <dgm:pt modelId="{A5391C4B-971D-4030-BD56-69508378870E}" type="pres">
      <dgm:prSet presAssocID="{6AA42158-9D97-4B5D-B259-04C8B30BC993}" presName="bigChev" presStyleLbl="node1" presStyleIdx="1" presStyleCnt="3"/>
      <dgm:spPr/>
    </dgm:pt>
    <dgm:pt modelId="{409F1338-E54C-4E16-8300-8573D6976280}" type="pres">
      <dgm:prSet presAssocID="{C1E777C0-DBA8-4B6B-941B-58438AFE403B}" presName="parTrans" presStyleCnt="0"/>
      <dgm:spPr/>
    </dgm:pt>
    <dgm:pt modelId="{ECBC9DC3-74F9-4A8E-BA3B-7FB989589AC5}" type="pres">
      <dgm:prSet presAssocID="{FCEBBA9D-54DA-4AA4-98C5-268E3B977A08}" presName="node" presStyleLbl="alignAccFollowNode1" presStyleIdx="2" presStyleCnt="6">
        <dgm:presLayoutVars>
          <dgm:bulletEnabled val="1"/>
        </dgm:presLayoutVars>
      </dgm:prSet>
      <dgm:spPr/>
    </dgm:pt>
    <dgm:pt modelId="{1F4AF801-2E7C-42CB-B8E2-98B8B6CFB08B}" type="pres">
      <dgm:prSet presAssocID="{83AB7E13-FA81-4902-9D40-0CDC1067FEAA}" presName="sibTrans" presStyleCnt="0"/>
      <dgm:spPr/>
    </dgm:pt>
    <dgm:pt modelId="{04F32543-20D7-4D45-9713-03B94337BA90}" type="pres">
      <dgm:prSet presAssocID="{96F7BFDB-487A-492D-988F-80A135CDB091}" presName="node" presStyleLbl="alignAccFollowNode1" presStyleIdx="3" presStyleCnt="6">
        <dgm:presLayoutVars>
          <dgm:bulletEnabled val="1"/>
        </dgm:presLayoutVars>
      </dgm:prSet>
      <dgm:spPr/>
    </dgm:pt>
    <dgm:pt modelId="{C09F749E-72C9-4427-BB3D-3DD1A9152528}" type="pres">
      <dgm:prSet presAssocID="{6AA42158-9D97-4B5D-B259-04C8B30BC993}" presName="vSp" presStyleCnt="0"/>
      <dgm:spPr/>
    </dgm:pt>
    <dgm:pt modelId="{D695D0F3-A105-421E-832E-84DD19672C58}" type="pres">
      <dgm:prSet presAssocID="{BBC06D31-626A-4635-A8D2-1011C9F1541B}" presName="horFlow" presStyleCnt="0"/>
      <dgm:spPr/>
    </dgm:pt>
    <dgm:pt modelId="{4E01CAF0-6D17-4500-9CAE-620371B54A6B}" type="pres">
      <dgm:prSet presAssocID="{BBC06D31-626A-4635-A8D2-1011C9F1541B}" presName="bigChev" presStyleLbl="node1" presStyleIdx="2" presStyleCnt="3"/>
      <dgm:spPr/>
    </dgm:pt>
    <dgm:pt modelId="{85039C97-D922-40D8-8E9C-501DAC5FF56B}" type="pres">
      <dgm:prSet presAssocID="{3F23EF88-EB81-4FF3-B7A9-8D7B7043B30C}" presName="parTrans" presStyleCnt="0"/>
      <dgm:spPr/>
    </dgm:pt>
    <dgm:pt modelId="{957FF5AA-AA3C-4A6B-932A-00AD2D07B2D1}" type="pres">
      <dgm:prSet presAssocID="{987017AC-68EA-4A12-A7A7-38046613EB24}" presName="node" presStyleLbl="alignAccFollowNode1" presStyleIdx="4" presStyleCnt="6">
        <dgm:presLayoutVars>
          <dgm:bulletEnabled val="1"/>
        </dgm:presLayoutVars>
      </dgm:prSet>
      <dgm:spPr/>
    </dgm:pt>
    <dgm:pt modelId="{C405800E-1A5D-4A96-B5EE-68CF3ADBC2A0}" type="pres">
      <dgm:prSet presAssocID="{241A33A3-71C0-4F20-80D2-405C2710B9E3}" presName="sibTrans" presStyleCnt="0"/>
      <dgm:spPr/>
    </dgm:pt>
    <dgm:pt modelId="{30B0BAF8-D6B9-43C2-97B8-41A374ABCFA0}" type="pres">
      <dgm:prSet presAssocID="{E4C622DC-2EA9-4F47-9B1F-91E3875A5050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0C57B70F-CE72-47FD-8A77-BD10FED276F6}" type="presOf" srcId="{61044870-AC0D-4EF0-8BCE-157C1B521729}" destId="{C8BD5049-76E9-42DC-8EE1-4EF2F6FB5435}" srcOrd="0" destOrd="0" presId="urn:microsoft.com/office/officeart/2005/8/layout/lProcess3"/>
    <dgm:cxn modelId="{10BBBE14-A119-43B7-8568-00EC9DC7BFC6}" type="presOf" srcId="{015B925E-2A3B-4AD0-8390-14A301C68052}" destId="{94FA21E4-F58F-4D4B-A04E-A3496BB84C47}" srcOrd="0" destOrd="0" presId="urn:microsoft.com/office/officeart/2005/8/layout/lProcess3"/>
    <dgm:cxn modelId="{6B962223-A387-4404-8B0C-FA011B420E1E}" srcId="{A0372D7E-1758-496E-A7E3-24586396F28C}" destId="{DDB893EA-E2EF-471A-A1FF-D287A6B23FFF}" srcOrd="0" destOrd="0" parTransId="{E17147EE-A37A-4417-8B29-9B8573A82989}" sibTransId="{B8CE0567-58F3-4B5F-9C4B-02A6F89C27C2}"/>
    <dgm:cxn modelId="{1B6A9E2A-E05F-4BD2-83E2-187E3CE590DA}" type="presOf" srcId="{FCEBBA9D-54DA-4AA4-98C5-268E3B977A08}" destId="{ECBC9DC3-74F9-4A8E-BA3B-7FB989589AC5}" srcOrd="0" destOrd="0" presId="urn:microsoft.com/office/officeart/2005/8/layout/lProcess3"/>
    <dgm:cxn modelId="{CB621144-84E1-4F7C-9E75-4A5E1B022BAC}" srcId="{BBC06D31-626A-4635-A8D2-1011C9F1541B}" destId="{E4C622DC-2EA9-4F47-9B1F-91E3875A5050}" srcOrd="1" destOrd="0" parTransId="{FE8FF607-B135-4089-83FB-2448F4BBAF25}" sibTransId="{4BAF82C8-477D-4BF2-931B-6C24A60A7E51}"/>
    <dgm:cxn modelId="{7B98C76D-1513-42A7-85A7-74DFC82C8702}" srcId="{6AA42158-9D97-4B5D-B259-04C8B30BC993}" destId="{FCEBBA9D-54DA-4AA4-98C5-268E3B977A08}" srcOrd="0" destOrd="0" parTransId="{C1E777C0-DBA8-4B6B-941B-58438AFE403B}" sibTransId="{83AB7E13-FA81-4902-9D40-0CDC1067FEAA}"/>
    <dgm:cxn modelId="{87B30975-B0C1-4624-BD8F-7B3F5EFE0C16}" type="presOf" srcId="{6AA42158-9D97-4B5D-B259-04C8B30BC993}" destId="{A5391C4B-971D-4030-BD56-69508378870E}" srcOrd="0" destOrd="0" presId="urn:microsoft.com/office/officeart/2005/8/layout/lProcess3"/>
    <dgm:cxn modelId="{31FBC383-D4F0-4D28-8CB1-FD156714874E}" type="presOf" srcId="{DDB893EA-E2EF-471A-A1FF-D287A6B23FFF}" destId="{77D6D3D3-0B95-4F08-B7A4-6FCBCB4F4ADC}" srcOrd="0" destOrd="0" presId="urn:microsoft.com/office/officeart/2005/8/layout/lProcess3"/>
    <dgm:cxn modelId="{731F8487-843F-43BE-B502-69C186D5CC0F}" srcId="{015B925E-2A3B-4AD0-8390-14A301C68052}" destId="{6AA42158-9D97-4B5D-B259-04C8B30BC993}" srcOrd="1" destOrd="0" parTransId="{369CD099-BE82-4DA1-BA7C-36C18D281664}" sibTransId="{8A85A61D-663E-4574-A36A-A5B1A31FB7FB}"/>
    <dgm:cxn modelId="{F295DB8C-CD18-48BE-9AA3-62A0CC5875A0}" srcId="{015B925E-2A3B-4AD0-8390-14A301C68052}" destId="{BBC06D31-626A-4635-A8D2-1011C9F1541B}" srcOrd="2" destOrd="0" parTransId="{9BEBEB58-29BE-41FA-B2DC-F84E487CC4E8}" sibTransId="{A14D226E-D31B-4EF7-A628-F06A2798AB93}"/>
    <dgm:cxn modelId="{39CC628D-4C2A-432F-9044-C18B14EFBF1E}" type="presOf" srcId="{A0372D7E-1758-496E-A7E3-24586396F28C}" destId="{60E9A949-DE7C-499B-889C-966883497D79}" srcOrd="0" destOrd="0" presId="urn:microsoft.com/office/officeart/2005/8/layout/lProcess3"/>
    <dgm:cxn modelId="{312CE496-6AD7-44CA-AA0A-B7E2AE36C2E5}" type="presOf" srcId="{E4C622DC-2EA9-4F47-9B1F-91E3875A5050}" destId="{30B0BAF8-D6B9-43C2-97B8-41A374ABCFA0}" srcOrd="0" destOrd="0" presId="urn:microsoft.com/office/officeart/2005/8/layout/lProcess3"/>
    <dgm:cxn modelId="{E190CCBA-5E20-4B7A-B7F1-8C3A934AD0CA}" srcId="{6AA42158-9D97-4B5D-B259-04C8B30BC993}" destId="{96F7BFDB-487A-492D-988F-80A135CDB091}" srcOrd="1" destOrd="0" parTransId="{E2E0F9AC-2A7E-4953-8024-27A13B34B1A9}" sibTransId="{D92AD7F0-64A9-4B57-93DB-0CA6D37EF458}"/>
    <dgm:cxn modelId="{F7730BBD-C7C7-4E65-935A-2FA0BD78BBBC}" type="presOf" srcId="{BBC06D31-626A-4635-A8D2-1011C9F1541B}" destId="{4E01CAF0-6D17-4500-9CAE-620371B54A6B}" srcOrd="0" destOrd="0" presId="urn:microsoft.com/office/officeart/2005/8/layout/lProcess3"/>
    <dgm:cxn modelId="{CA7FA0BE-17B9-4569-965B-FC77B9BF97E7}" srcId="{015B925E-2A3B-4AD0-8390-14A301C68052}" destId="{A0372D7E-1758-496E-A7E3-24586396F28C}" srcOrd="0" destOrd="0" parTransId="{567A1444-36D7-471A-9A1B-E610DC4DD9B4}" sibTransId="{AC243F94-2061-487E-8DE7-655062C90137}"/>
    <dgm:cxn modelId="{76E616C1-81C8-4224-9936-9E0EE75727BF}" type="presOf" srcId="{96F7BFDB-487A-492D-988F-80A135CDB091}" destId="{04F32543-20D7-4D45-9713-03B94337BA90}" srcOrd="0" destOrd="0" presId="urn:microsoft.com/office/officeart/2005/8/layout/lProcess3"/>
    <dgm:cxn modelId="{8EFA66F3-B550-443F-B002-CEB36EBE11B4}" srcId="{A0372D7E-1758-496E-A7E3-24586396F28C}" destId="{61044870-AC0D-4EF0-8BCE-157C1B521729}" srcOrd="1" destOrd="0" parTransId="{6712BB24-361B-4604-B5BD-C158FF69FBBE}" sibTransId="{17CC1CF9-FEB3-4284-AB06-EA44033B2BFD}"/>
    <dgm:cxn modelId="{438333FB-02A3-4502-AEE1-B146E6862FD7}" type="presOf" srcId="{987017AC-68EA-4A12-A7A7-38046613EB24}" destId="{957FF5AA-AA3C-4A6B-932A-00AD2D07B2D1}" srcOrd="0" destOrd="0" presId="urn:microsoft.com/office/officeart/2005/8/layout/lProcess3"/>
    <dgm:cxn modelId="{F6D68AFE-B5E5-4685-B413-A2AFC7970AF0}" srcId="{BBC06D31-626A-4635-A8D2-1011C9F1541B}" destId="{987017AC-68EA-4A12-A7A7-38046613EB24}" srcOrd="0" destOrd="0" parTransId="{3F23EF88-EB81-4FF3-B7A9-8D7B7043B30C}" sibTransId="{241A33A3-71C0-4F20-80D2-405C2710B9E3}"/>
    <dgm:cxn modelId="{B9803924-729E-48F0-985D-F608992AB2B1}" type="presParOf" srcId="{94FA21E4-F58F-4D4B-A04E-A3496BB84C47}" destId="{91E7D0AF-0348-4DF7-AF2E-9F986B7F7472}" srcOrd="0" destOrd="0" presId="urn:microsoft.com/office/officeart/2005/8/layout/lProcess3"/>
    <dgm:cxn modelId="{29C8D6F4-6D11-499F-9B65-80B069F4CD11}" type="presParOf" srcId="{91E7D0AF-0348-4DF7-AF2E-9F986B7F7472}" destId="{60E9A949-DE7C-499B-889C-966883497D79}" srcOrd="0" destOrd="0" presId="urn:microsoft.com/office/officeart/2005/8/layout/lProcess3"/>
    <dgm:cxn modelId="{33D06264-139C-483C-80E3-D37FE769CD47}" type="presParOf" srcId="{91E7D0AF-0348-4DF7-AF2E-9F986B7F7472}" destId="{2CFF50FB-3265-4E41-8AC6-C32C65BF8138}" srcOrd="1" destOrd="0" presId="urn:microsoft.com/office/officeart/2005/8/layout/lProcess3"/>
    <dgm:cxn modelId="{F01FBDA6-D1F0-4726-930E-CD231189EEA9}" type="presParOf" srcId="{91E7D0AF-0348-4DF7-AF2E-9F986B7F7472}" destId="{77D6D3D3-0B95-4F08-B7A4-6FCBCB4F4ADC}" srcOrd="2" destOrd="0" presId="urn:microsoft.com/office/officeart/2005/8/layout/lProcess3"/>
    <dgm:cxn modelId="{90C98420-55EA-47F8-B1F0-A7F8DED213FB}" type="presParOf" srcId="{91E7D0AF-0348-4DF7-AF2E-9F986B7F7472}" destId="{2E68C446-AE20-413C-998C-09C5A1A26340}" srcOrd="3" destOrd="0" presId="urn:microsoft.com/office/officeart/2005/8/layout/lProcess3"/>
    <dgm:cxn modelId="{87F602BB-7218-4974-A745-00A610DA022E}" type="presParOf" srcId="{91E7D0AF-0348-4DF7-AF2E-9F986B7F7472}" destId="{C8BD5049-76E9-42DC-8EE1-4EF2F6FB5435}" srcOrd="4" destOrd="0" presId="urn:microsoft.com/office/officeart/2005/8/layout/lProcess3"/>
    <dgm:cxn modelId="{53C5F609-96F3-4FCD-89DA-BBE0403EFBD6}" type="presParOf" srcId="{94FA21E4-F58F-4D4B-A04E-A3496BB84C47}" destId="{FD16D86D-EB72-49E0-AB2C-EFCDDDC8092C}" srcOrd="1" destOrd="0" presId="urn:microsoft.com/office/officeart/2005/8/layout/lProcess3"/>
    <dgm:cxn modelId="{59941738-6D58-4891-9DB3-159D498EB452}" type="presParOf" srcId="{94FA21E4-F58F-4D4B-A04E-A3496BB84C47}" destId="{52ECEB00-FDB4-4C85-BE48-D22B68FC59AF}" srcOrd="2" destOrd="0" presId="urn:microsoft.com/office/officeart/2005/8/layout/lProcess3"/>
    <dgm:cxn modelId="{8FAC2A2A-1B13-4719-B6F9-FE9F51C76370}" type="presParOf" srcId="{52ECEB00-FDB4-4C85-BE48-D22B68FC59AF}" destId="{A5391C4B-971D-4030-BD56-69508378870E}" srcOrd="0" destOrd="0" presId="urn:microsoft.com/office/officeart/2005/8/layout/lProcess3"/>
    <dgm:cxn modelId="{8D1CEB97-7030-475F-A92F-D7F5E1C17AE3}" type="presParOf" srcId="{52ECEB00-FDB4-4C85-BE48-D22B68FC59AF}" destId="{409F1338-E54C-4E16-8300-8573D6976280}" srcOrd="1" destOrd="0" presId="urn:microsoft.com/office/officeart/2005/8/layout/lProcess3"/>
    <dgm:cxn modelId="{EA694345-D552-4BF2-A97F-7CEAB176450B}" type="presParOf" srcId="{52ECEB00-FDB4-4C85-BE48-D22B68FC59AF}" destId="{ECBC9DC3-74F9-4A8E-BA3B-7FB989589AC5}" srcOrd="2" destOrd="0" presId="urn:microsoft.com/office/officeart/2005/8/layout/lProcess3"/>
    <dgm:cxn modelId="{3A5E19E2-FA54-40C6-B46C-CDC1B5F09EF4}" type="presParOf" srcId="{52ECEB00-FDB4-4C85-BE48-D22B68FC59AF}" destId="{1F4AF801-2E7C-42CB-B8E2-98B8B6CFB08B}" srcOrd="3" destOrd="0" presId="urn:microsoft.com/office/officeart/2005/8/layout/lProcess3"/>
    <dgm:cxn modelId="{735F2DE6-7660-4543-AF42-61646985ADD5}" type="presParOf" srcId="{52ECEB00-FDB4-4C85-BE48-D22B68FC59AF}" destId="{04F32543-20D7-4D45-9713-03B94337BA90}" srcOrd="4" destOrd="0" presId="urn:microsoft.com/office/officeart/2005/8/layout/lProcess3"/>
    <dgm:cxn modelId="{917CC480-B6D8-4230-8611-55F5D15C1101}" type="presParOf" srcId="{94FA21E4-F58F-4D4B-A04E-A3496BB84C47}" destId="{C09F749E-72C9-4427-BB3D-3DD1A9152528}" srcOrd="3" destOrd="0" presId="urn:microsoft.com/office/officeart/2005/8/layout/lProcess3"/>
    <dgm:cxn modelId="{BBC1F85A-E8F9-41AF-87A5-0E369838EC66}" type="presParOf" srcId="{94FA21E4-F58F-4D4B-A04E-A3496BB84C47}" destId="{D695D0F3-A105-421E-832E-84DD19672C58}" srcOrd="4" destOrd="0" presId="urn:microsoft.com/office/officeart/2005/8/layout/lProcess3"/>
    <dgm:cxn modelId="{F83665C3-F923-4803-BA87-4D0F57BD625C}" type="presParOf" srcId="{D695D0F3-A105-421E-832E-84DD19672C58}" destId="{4E01CAF0-6D17-4500-9CAE-620371B54A6B}" srcOrd="0" destOrd="0" presId="urn:microsoft.com/office/officeart/2005/8/layout/lProcess3"/>
    <dgm:cxn modelId="{916BB3AD-04F7-416E-AF20-BD8D5E3886A0}" type="presParOf" srcId="{D695D0F3-A105-421E-832E-84DD19672C58}" destId="{85039C97-D922-40D8-8E9C-501DAC5FF56B}" srcOrd="1" destOrd="0" presId="urn:microsoft.com/office/officeart/2005/8/layout/lProcess3"/>
    <dgm:cxn modelId="{185FE1A0-343E-479B-9C6E-6889F89AF5A9}" type="presParOf" srcId="{D695D0F3-A105-421E-832E-84DD19672C58}" destId="{957FF5AA-AA3C-4A6B-932A-00AD2D07B2D1}" srcOrd="2" destOrd="0" presId="urn:microsoft.com/office/officeart/2005/8/layout/lProcess3"/>
    <dgm:cxn modelId="{D36E1EF3-8550-4317-9894-19CCEB1D9A9D}" type="presParOf" srcId="{D695D0F3-A105-421E-832E-84DD19672C58}" destId="{C405800E-1A5D-4A96-B5EE-68CF3ADBC2A0}" srcOrd="3" destOrd="0" presId="urn:microsoft.com/office/officeart/2005/8/layout/lProcess3"/>
    <dgm:cxn modelId="{DBBA453B-35D0-4BF9-91B8-2E601B1BD8FA}" type="presParOf" srcId="{D695D0F3-A105-421E-832E-84DD19672C58}" destId="{30B0BAF8-D6B9-43C2-97B8-41A374ABCFA0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4B0B3-AB4B-4862-83D1-4FB108EB1DC9}">
      <dsp:nvSpPr>
        <dsp:cNvPr id="0" name=""/>
        <dsp:cNvSpPr/>
      </dsp:nvSpPr>
      <dsp:spPr>
        <a:xfrm>
          <a:off x="0" y="39536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93E41-5067-4745-A957-791EA342C825}">
      <dsp:nvSpPr>
        <dsp:cNvPr id="0" name=""/>
        <dsp:cNvSpPr/>
      </dsp:nvSpPr>
      <dsp:spPr>
        <a:xfrm>
          <a:off x="282619" y="1160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sp:txBody>
      <dsp:txXfrm>
        <a:off x="320086" y="49072"/>
        <a:ext cx="3881741" cy="692586"/>
      </dsp:txXfrm>
    </dsp:sp>
    <dsp:sp modelId="{9A170B46-E88C-4D74-A504-94C72E6CF3A2}">
      <dsp:nvSpPr>
        <dsp:cNvPr id="0" name=""/>
        <dsp:cNvSpPr/>
      </dsp:nvSpPr>
      <dsp:spPr>
        <a:xfrm>
          <a:off x="0" y="157472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84132-4115-4F12-8CF9-22849CA0F161}">
      <dsp:nvSpPr>
        <dsp:cNvPr id="0" name=""/>
        <dsp:cNvSpPr/>
      </dsp:nvSpPr>
      <dsp:spPr>
        <a:xfrm>
          <a:off x="282619" y="119096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sp:txBody>
      <dsp:txXfrm>
        <a:off x="320086" y="1228432"/>
        <a:ext cx="3881741" cy="692586"/>
      </dsp:txXfrm>
    </dsp:sp>
    <dsp:sp modelId="{0E497FA5-5243-4701-9859-F28E90F583A4}">
      <dsp:nvSpPr>
        <dsp:cNvPr id="0" name=""/>
        <dsp:cNvSpPr/>
      </dsp:nvSpPr>
      <dsp:spPr>
        <a:xfrm>
          <a:off x="0" y="275408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683EF-528E-4C6D-9C71-805989B56DAC}">
      <dsp:nvSpPr>
        <dsp:cNvPr id="0" name=""/>
        <dsp:cNvSpPr/>
      </dsp:nvSpPr>
      <dsp:spPr>
        <a:xfrm>
          <a:off x="282619" y="237032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sp:txBody>
      <dsp:txXfrm>
        <a:off x="320086" y="2407792"/>
        <a:ext cx="3881741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9A949-DE7C-499B-889C-966883497D79}">
      <dsp:nvSpPr>
        <dsp:cNvPr id="0" name=""/>
        <dsp:cNvSpPr/>
      </dsp:nvSpPr>
      <dsp:spPr>
        <a:xfrm>
          <a:off x="1225560" y="1276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276"/>
        <a:ext cx="2223995" cy="1482662"/>
      </dsp:txXfrm>
    </dsp:sp>
    <dsp:sp modelId="{77D6D3D3-0B95-4F08-B7A4-6FCBCB4F4ADC}">
      <dsp:nvSpPr>
        <dsp:cNvPr id="0" name=""/>
        <dsp:cNvSpPr/>
      </dsp:nvSpPr>
      <dsp:spPr>
        <a:xfrm>
          <a:off x="4450352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27303"/>
        <a:ext cx="1845915" cy="1230610"/>
      </dsp:txXfrm>
    </dsp:sp>
    <dsp:sp modelId="{C8BD5049-76E9-42DC-8EE1-4EF2F6FB5435}">
      <dsp:nvSpPr>
        <dsp:cNvPr id="0" name=""/>
        <dsp:cNvSpPr/>
      </dsp:nvSpPr>
      <dsp:spPr>
        <a:xfrm>
          <a:off x="7096164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27303"/>
        <a:ext cx="1845915" cy="1230610"/>
      </dsp:txXfrm>
    </dsp:sp>
    <dsp:sp modelId="{A5391C4B-971D-4030-BD56-69508378870E}">
      <dsp:nvSpPr>
        <dsp:cNvPr id="0" name=""/>
        <dsp:cNvSpPr/>
      </dsp:nvSpPr>
      <dsp:spPr>
        <a:xfrm>
          <a:off x="1225560" y="1691512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691512"/>
        <a:ext cx="2223995" cy="1482662"/>
      </dsp:txXfrm>
    </dsp:sp>
    <dsp:sp modelId="{ECBC9DC3-74F9-4A8E-BA3B-7FB989589AC5}">
      <dsp:nvSpPr>
        <dsp:cNvPr id="0" name=""/>
        <dsp:cNvSpPr/>
      </dsp:nvSpPr>
      <dsp:spPr>
        <a:xfrm>
          <a:off x="4450352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817538"/>
        <a:ext cx="1845915" cy="1230610"/>
      </dsp:txXfrm>
    </dsp:sp>
    <dsp:sp modelId="{04F32543-20D7-4D45-9713-03B94337BA90}">
      <dsp:nvSpPr>
        <dsp:cNvPr id="0" name=""/>
        <dsp:cNvSpPr/>
      </dsp:nvSpPr>
      <dsp:spPr>
        <a:xfrm>
          <a:off x="7096164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817538"/>
        <a:ext cx="1845915" cy="1230610"/>
      </dsp:txXfrm>
    </dsp:sp>
    <dsp:sp modelId="{4E01CAF0-6D17-4500-9CAE-620371B54A6B}">
      <dsp:nvSpPr>
        <dsp:cNvPr id="0" name=""/>
        <dsp:cNvSpPr/>
      </dsp:nvSpPr>
      <dsp:spPr>
        <a:xfrm>
          <a:off x="1225560" y="3381748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3381748"/>
        <a:ext cx="2223995" cy="1482662"/>
      </dsp:txXfrm>
    </dsp:sp>
    <dsp:sp modelId="{957FF5AA-AA3C-4A6B-932A-00AD2D07B2D1}">
      <dsp:nvSpPr>
        <dsp:cNvPr id="0" name=""/>
        <dsp:cNvSpPr/>
      </dsp:nvSpPr>
      <dsp:spPr>
        <a:xfrm>
          <a:off x="4450352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3507774"/>
        <a:ext cx="1845915" cy="1230610"/>
      </dsp:txXfrm>
    </dsp:sp>
    <dsp:sp modelId="{30B0BAF8-D6B9-43C2-97B8-41A374ABCFA0}">
      <dsp:nvSpPr>
        <dsp:cNvPr id="0" name=""/>
        <dsp:cNvSpPr/>
      </dsp:nvSpPr>
      <dsp:spPr>
        <a:xfrm>
          <a:off x="7096164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3507774"/>
        <a:ext cx="1845915" cy="1230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016143-E03C-4CFD-AFDC-14E5BDEA754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7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33E54A-A8CA-48C1-9504-691B58049D29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6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F6C806-BBF7-471C-9527-881CE226669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C94063-DF36-4330-A365-08DA1FA5B7D6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4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8A7C6C-0F39-4D70-8E8D-FE5B9C95FA73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8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CFA4AC-08CC-42CE-BD01-C191750A04E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9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A7A723-92A7-435B-B681-F25B092FEFEB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4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170639-886C-4FCF-9EAB-ABB5DA3F3F4A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9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230651-31F4-45D2-98AE-A2108F41BC07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7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53789A-C914-4DB1-8815-80B5EC7335C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9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E6440AA-91A0-436F-8FDB-C0F939DCAE21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48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74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01776" y="1699580"/>
            <a:ext cx="8551719" cy="190797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Título: fonte Arial no tamanho mínimo 32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0764" y="4222101"/>
            <a:ext cx="7839117" cy="1655762"/>
          </a:xfrm>
        </p:spPr>
        <p:txBody>
          <a:bodyPr>
            <a:normAutofit/>
          </a:bodyPr>
          <a:lstStyle/>
          <a:p>
            <a:pPr algn="l"/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idem</a:t>
            </a:r>
          </a:p>
        </p:txBody>
      </p:sp>
      <p:sp>
        <p:nvSpPr>
          <p:cNvPr id="11" name="Retângulo 10"/>
          <p:cNvSpPr/>
          <p:nvPr/>
        </p:nvSpPr>
        <p:spPr>
          <a:xfrm flipV="1">
            <a:off x="4030765" y="3803073"/>
            <a:ext cx="8161236" cy="5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0"/>
            <a:ext cx="252499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409701" y="2524991"/>
            <a:ext cx="1936172" cy="223404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11087100" y="3688771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40FB88-93E4-1574-AE05-D3AD30376F94}"/>
              </a:ext>
            </a:extLst>
          </p:cNvPr>
          <p:cNvSpPr txBox="1"/>
          <p:nvPr/>
        </p:nvSpPr>
        <p:spPr>
          <a:xfrm>
            <a:off x="3376935" y="5277698"/>
            <a:ext cx="8262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* Este modelo foi desenvolvido pela CDEAD/ENSP para atender a um aluno específico. Para sua utilização, deverá ser testado e adequado a cada caso, considerando as características dos estudantes e o ambiente de utilização (aula presencial, remota etc.). As fontes para pessoas com baixa visão costumam ter o tamanho  mínimo de 16.</a:t>
            </a:r>
          </a:p>
        </p:txBody>
      </p:sp>
      <p:pic>
        <p:nvPicPr>
          <p:cNvPr id="5" name="Imagem 4" descr="Texto&#10;&#10;Descrição gerada automaticamente">
            <a:extLst>
              <a:ext uri="{FF2B5EF4-FFF2-40B4-BE49-F238E27FC236}">
                <a16:creationId xmlns:a16="http://schemas.microsoft.com/office/drawing/2014/main" id="{E62FFB99-1F4F-793D-D525-4008FDE585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667" y="2731499"/>
            <a:ext cx="1949662" cy="1752114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47032AB-5279-38B3-DA84-AFFD15C4B2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70"/>
            <a:ext cx="12192000" cy="685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17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66738" y="1750407"/>
            <a:ext cx="10520361" cy="1655762"/>
          </a:xfrm>
        </p:spPr>
        <p:txBody>
          <a:bodyPr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template foi elaborado para auxiliar docentes da instituição na elaboração de apresentações e foi testado junto a discentes com baixa visão.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utilização, sugere-se que seja testado caso a caso, pois há variação em relação a aspectos como contraste e tamanho de fonte.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iniciais</a:t>
            </a:r>
          </a:p>
        </p:txBody>
      </p:sp>
      <p:sp>
        <p:nvSpPr>
          <p:cNvPr id="7" name="Retângulo 6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18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89515" y="1814802"/>
            <a:ext cx="9144000" cy="1655762"/>
          </a:xfrm>
        </p:spPr>
        <p:txBody>
          <a:bodyPr>
            <a:normAutofit fontScale="925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com fonte </a:t>
            </a:r>
            <a:r>
              <a:rPr 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tamanho mínimo 24, parágrafo com entrelinha de 1,5 e alinhado à esquerda.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7" name="Retângulo 6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782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89515" y="1472277"/>
            <a:ext cx="9144000" cy="81401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gráfico por página. Lembrar de descrevê-lo.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644109"/>
              </p:ext>
            </p:extLst>
          </p:nvPr>
        </p:nvGraphicFramePr>
        <p:xfrm>
          <a:off x="2171631" y="2355796"/>
          <a:ext cx="7561884" cy="4374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94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conta do tamanho da fonte, distribuir bem o conteúdo entre os slides. 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 necessário ter mais slides com menor quantidade de conteúdos.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é um exemplo para servir de base.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Dá para utilizar uma quantidade de conteúdo próximo a este.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5" name="Retângulo 4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40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Também é possível utilizar infográficos, desde que a fonte dos itens se mantenha em no mínimo 24, com entrelinhas 1,5 e bom contraste.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515994427"/>
              </p:ext>
            </p:extLst>
          </p:nvPr>
        </p:nvGraphicFramePr>
        <p:xfrm>
          <a:off x="3618963" y="3142444"/>
          <a:ext cx="5652394" cy="342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18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056962"/>
              </p:ext>
            </p:extLst>
          </p:nvPr>
        </p:nvGraphicFramePr>
        <p:xfrm>
          <a:off x="566738" y="1651578"/>
          <a:ext cx="11398250" cy="4865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Retângulo 7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587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18157" y="2251362"/>
            <a:ext cx="4998028" cy="392059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no mínimo 24 e espaçamento 1,5. Outra forma de se trabalhar o slide, dividindo em duas partes.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719139" y="2251363"/>
            <a:ext cx="4998028" cy="392059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no mínimo 24 e espaçamento 1,5. Outra forma de se trabalhar o slide, dividindo em duas partes.</a:t>
            </a: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491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302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Título: fonte Arial no tamanho mínimo 32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Fonte Arial no tamanho mínimo 32</dc:title>
  <dc:creator>Tatiane</dc:creator>
  <cp:lastModifiedBy>Rafael Dias Sieber</cp:lastModifiedBy>
  <cp:revision>24</cp:revision>
  <dcterms:created xsi:type="dcterms:W3CDTF">2021-07-14T20:38:20Z</dcterms:created>
  <dcterms:modified xsi:type="dcterms:W3CDTF">2024-09-18T13:14:34Z</dcterms:modified>
</cp:coreProperties>
</file>