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886A9B-FB6B-47AA-963A-F338E921CF92}" v="1" dt="2023-08-25T19:30:18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iane Rezende Nunes de Souza" userId="d3a5b1b5-8ff5-4706-8513-57cf9bd39e9b" providerId="ADAL" clId="{6A886A9B-FB6B-47AA-963A-F338E921CF92}"/>
    <pc:docChg chg="custSel modSld">
      <pc:chgData name="Tatiane Rezende Nunes de Souza" userId="d3a5b1b5-8ff5-4706-8513-57cf9bd39e9b" providerId="ADAL" clId="{6A886A9B-FB6B-47AA-963A-F338E921CF92}" dt="2023-08-25T19:30:19.011" v="2" actId="27636"/>
      <pc:docMkLst>
        <pc:docMk/>
      </pc:docMkLst>
      <pc:sldChg chg="addSp modSp">
        <pc:chgData name="Tatiane Rezende Nunes de Souza" userId="d3a5b1b5-8ff5-4706-8513-57cf9bd39e9b" providerId="ADAL" clId="{6A886A9B-FB6B-47AA-963A-F338E921CF92}" dt="2023-08-25T19:30:18.958" v="0"/>
        <pc:sldMkLst>
          <pc:docMk/>
          <pc:sldMk cId="1094173820" sldId="256"/>
        </pc:sldMkLst>
        <pc:spChg chg="add mod">
          <ac:chgData name="Tatiane Rezende Nunes de Souza" userId="d3a5b1b5-8ff5-4706-8513-57cf9bd39e9b" providerId="ADAL" clId="{6A886A9B-FB6B-47AA-963A-F338E921CF92}" dt="2023-08-25T19:30:18.958" v="0"/>
          <ac:spMkLst>
            <pc:docMk/>
            <pc:sldMk cId="1094173820" sldId="256"/>
            <ac:spMk id="4" creationId="{8740FB88-93E4-1574-AE05-D3AD30376F94}"/>
          </ac:spMkLst>
        </pc:spChg>
      </pc:sldChg>
      <pc:sldChg chg="modSp mod">
        <pc:chgData name="Tatiane Rezende Nunes de Souza" userId="d3a5b1b5-8ff5-4706-8513-57cf9bd39e9b" providerId="ADAL" clId="{6A886A9B-FB6B-47AA-963A-F338E921CF92}" dt="2023-08-25T19:30:19.011" v="2" actId="27636"/>
        <pc:sldMkLst>
          <pc:docMk/>
          <pc:sldMk cId="1002491146" sldId="263"/>
        </pc:sldMkLst>
        <pc:spChg chg="mod">
          <ac:chgData name="Tatiane Rezende Nunes de Souza" userId="d3a5b1b5-8ff5-4706-8513-57cf9bd39e9b" providerId="ADAL" clId="{6A886A9B-FB6B-47AA-963A-F338E921CF92}" dt="2023-08-25T19:30:19.011" v="2" actId="27636"/>
          <ac:spMkLst>
            <pc:docMk/>
            <pc:sldMk cId="1002491146" sldId="263"/>
            <ac:spMk id="3" creationId="{00000000-0000-0000-0000-000000000000}"/>
          </ac:spMkLst>
        </pc:spChg>
        <pc:spChg chg="mod">
          <ac:chgData name="Tatiane Rezende Nunes de Souza" userId="d3a5b1b5-8ff5-4706-8513-57cf9bd39e9b" providerId="ADAL" clId="{6A886A9B-FB6B-47AA-963A-F338E921CF92}" dt="2023-08-25T19:30:19.011" v="1" actId="27636"/>
          <ac:spMkLst>
            <pc:docMk/>
            <pc:sldMk cId="1002491146" sldId="263"/>
            <ac:spMk id="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9615-4DE0-85FB-3055D04300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9615-4DE0-85FB-3055D04300F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615-4DE0-85FB-3055D04300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615-4DE0-85FB-3055D04300F0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15-4DE0-85FB-3055D04300F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1776" y="1699580"/>
            <a:ext cx="8551719" cy="190797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0764" y="4222101"/>
            <a:ext cx="7839117" cy="1655762"/>
          </a:xfrm>
        </p:spPr>
        <p:txBody>
          <a:bodyPr>
            <a:normAutofit/>
          </a:bodyPr>
          <a:lstStyle/>
          <a:p>
            <a:pPr algn="l"/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11" name="Retângulo 10"/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154" y="2755650"/>
            <a:ext cx="1539674" cy="1703813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11087100" y="3688771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40FB88-93E4-1574-AE05-D3AD30376F94}"/>
              </a:ext>
            </a:extLst>
          </p:cNvPr>
          <p:cNvSpPr txBox="1"/>
          <p:nvPr/>
        </p:nvSpPr>
        <p:spPr>
          <a:xfrm>
            <a:off x="3376935" y="5277698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66738" y="1750407"/>
            <a:ext cx="10520361" cy="1655762"/>
          </a:xfrm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template foi elaborado para auxiliar docentes da instituição na elaboração de apresentações e foi testado junto a discentes com baixa visão.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8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814802"/>
            <a:ext cx="9144000" cy="1655762"/>
          </a:xfrm>
        </p:spPr>
        <p:txBody>
          <a:bodyPr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472277"/>
            <a:ext cx="9144000" cy="81401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644109"/>
              </p:ext>
            </p:extLst>
          </p:nvPr>
        </p:nvGraphicFramePr>
        <p:xfrm>
          <a:off x="2171631" y="2355796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15994427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056962"/>
              </p:ext>
            </p:extLst>
          </p:nvPr>
        </p:nvGraphicFramePr>
        <p:xfrm>
          <a:off x="566738" y="1651578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157" y="2251362"/>
            <a:ext cx="4998028" cy="392059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19139" y="2251363"/>
            <a:ext cx="4998028" cy="392059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Título: fonte Arial no tamanho mínimo 32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19</cp:revision>
  <dcterms:created xsi:type="dcterms:W3CDTF">2021-07-14T20:38:20Z</dcterms:created>
  <dcterms:modified xsi:type="dcterms:W3CDTF">2024-09-18T12:35:42Z</dcterms:modified>
</cp:coreProperties>
</file>